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2315" r:id="rId3"/>
    <p:sldId id="2310" r:id="rId4"/>
    <p:sldId id="1665" r:id="rId5"/>
    <p:sldId id="849" r:id="rId6"/>
    <p:sldId id="1537" r:id="rId7"/>
    <p:sldId id="1474" r:id="rId8"/>
    <p:sldId id="1666" r:id="rId9"/>
    <p:sldId id="2199" r:id="rId10"/>
    <p:sldId id="2200" r:id="rId11"/>
    <p:sldId id="1652" r:id="rId12"/>
    <p:sldId id="1653" r:id="rId13"/>
    <p:sldId id="1334" r:id="rId14"/>
    <p:sldId id="1542" r:id="rId15"/>
    <p:sldId id="1543" r:id="rId16"/>
    <p:sldId id="436" r:id="rId17"/>
    <p:sldId id="437" r:id="rId18"/>
    <p:sldId id="440" r:id="rId19"/>
    <p:sldId id="438" r:id="rId20"/>
    <p:sldId id="439" r:id="rId21"/>
    <p:sldId id="446" r:id="rId22"/>
    <p:sldId id="231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88" d="100"/>
          <a:sy n="88" d="100"/>
        </p:scale>
        <p:origin x="7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AAED-776C-4978-A927-42049E1FBE7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C4211-F87F-4DD2-A173-74922E28DC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91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fld id="{37FDCE28-73CB-4645-A293-854B19991CD4}" type="datetime2">
              <a:rPr lang="en-US" altLang="zh-CN" sz="1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defTabSz="990752">
                <a:defRPr/>
              </a:pPr>
              <a:t>Thursday, November 9, 2023</a:t>
            </a:fld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B6C25-FFE4-4126-ADF1-3137FE8DB2D2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2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907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907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12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907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907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57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7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30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8203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6663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37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995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0895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83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770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06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3528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3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2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30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06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4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2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8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4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2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5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7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23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7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9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72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86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5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7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44.png"/><Relationship Id="rId5" Type="http://schemas.openxmlformats.org/officeDocument/2006/relationships/tags" Target="../tags/tag8.xml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tags" Target="../tags/tag7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hyperlink" Target="mailto:0123zzw666@sjtu.edu.cn" TargetMode="External"/><Relationship Id="rId5" Type="http://schemas.openxmlformats.org/officeDocument/2006/relationships/hyperlink" Target="https://github.com/xuzhiqin1990/understanding_dl" TargetMode="External"/><Relationship Id="rId4" Type="http://schemas.openxmlformats.org/officeDocument/2006/relationships/hyperlink" Target="https://github.com/xuzhiqin1990/dnn_simple_experimen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D51A3BC7-E22A-461F-851C-9389DC35C5CC}"/>
              </a:ext>
            </a:extLst>
          </p:cNvPr>
          <p:cNvSpPr txBox="1">
            <a:spLocks/>
          </p:cNvSpPr>
          <p:nvPr/>
        </p:nvSpPr>
        <p:spPr>
          <a:xfrm>
            <a:off x="4130833" y="6017830"/>
            <a:ext cx="3987687" cy="648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81372" indent="-381372" algn="ctr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3"/>
              </a:buBlip>
              <a:defRPr lang="zh-CN" altLang="en-US" sz="24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3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76" y="4295616"/>
            <a:ext cx="12192000" cy="15681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864017">
              <a:lnSpc>
                <a:spcPct val="125000"/>
              </a:lnSpc>
              <a:defRPr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频率原则实验预备知识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78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From landscape to detail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01FD5-C30C-4284-A3FC-0BFBE1DD5EE9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Xiao, 1807.01251, ICONIP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[2]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Xiao, Ma, 1901.06523, CiCP</a:t>
            </a:r>
          </a:p>
        </p:txBody>
      </p:sp>
    </p:spTree>
    <p:extLst>
      <p:ext uri="{BB962C8B-B14F-4D97-AF65-F5344CB8AC3E}">
        <p14:creationId xmlns:p14="http://schemas.microsoft.com/office/powerpoint/2010/main" val="379528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70714-957A-4A79-9B11-05C4A1FF2435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Xiao, 1807.01251, ICONIP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[2]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Xiao, Ma, 1901.06523, CiCP</a:t>
            </a:r>
          </a:p>
        </p:txBody>
      </p:sp>
    </p:spTree>
    <p:extLst>
      <p:ext uri="{BB962C8B-B14F-4D97-AF65-F5344CB8AC3E}">
        <p14:creationId xmlns:p14="http://schemas.microsoft.com/office/powerpoint/2010/main" val="33581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Important problems in this field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22DD67F-50C9-4AFD-AA3C-009CF414AEC9}"/>
              </a:ext>
            </a:extLst>
          </p:cNvPr>
          <p:cNvSpPr txBox="1">
            <a:spLocks/>
          </p:cNvSpPr>
          <p:nvPr/>
        </p:nvSpPr>
        <p:spPr>
          <a:xfrm>
            <a:off x="4132321" y="918681"/>
            <a:ext cx="4076299" cy="5840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Equal amplitudes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/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FB59D18-AB3C-4B73-A68F-DA98EE2E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68" y="5663554"/>
            <a:ext cx="3529013" cy="483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B1452D-2F8E-476E-AF56-3152E337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6" y="1765347"/>
            <a:ext cx="9990667" cy="389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5501C-CD46-4357-B1F2-7DF7088213A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8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43CDC-86EC-406B-90F5-E7EEB4F7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8" y="1554816"/>
            <a:ext cx="8931691" cy="3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73E50E-DC58-4F64-9454-163C74A4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" y="1784124"/>
            <a:ext cx="11840929" cy="31827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80D49C-CD91-4733-8015-A160F5D748C1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Xiao, Ma, 1901.06523, CiCP</a:t>
            </a:r>
          </a:p>
        </p:txBody>
      </p:sp>
    </p:spTree>
    <p:extLst>
      <p:ext uri="{BB962C8B-B14F-4D97-AF65-F5344CB8AC3E}">
        <p14:creationId xmlns:p14="http://schemas.microsoft.com/office/powerpoint/2010/main" val="405510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61100" y="2733040"/>
            <a:ext cx="5648325" cy="2070735"/>
          </a:xfrm>
        </p:spPr>
        <p:txBody>
          <a:bodyPr/>
          <a:lstStyle/>
          <a:p>
            <a:r>
              <a:rPr lang="zh-CN" altLang="en-US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两层神经网络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04</a:t>
              </a:r>
              <a:endPara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两层神经网络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5295" y="962025"/>
                <a:ext cx="10829290" cy="7423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假设数据集为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{(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)}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，考虑一个只有一层隐藏层的神经网络，即两层神经网络，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" y="962025"/>
                <a:ext cx="10829290" cy="742315"/>
              </a:xfrm>
              <a:prstGeom prst="rect">
                <a:avLst/>
              </a:prstGeom>
              <a:blipFill rotWithShape="1">
                <a:blip r:embed="rId5"/>
                <a:stretch>
                  <a:fillRect b="-21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8781" y="1793227"/>
            <a:ext cx="4942717" cy="125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3"/>
          <a:stretch>
            <a:fillRect/>
          </a:stretch>
        </p:blipFill>
        <p:spPr>
          <a:xfrm>
            <a:off x="2999740" y="3164205"/>
            <a:ext cx="4977130" cy="3156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61100" y="2733040"/>
            <a:ext cx="5648325" cy="2070735"/>
          </a:xfrm>
        </p:spPr>
        <p:txBody>
          <a:bodyPr/>
          <a:lstStyle/>
          <a:p>
            <a:r>
              <a:rPr lang="zh-CN" altLang="en-US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向后传播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05</a:t>
              </a:r>
              <a:endPara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向后传播方法：两层神经网络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200" y="1392555"/>
            <a:ext cx="3148965" cy="801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555" y="924560"/>
            <a:ext cx="366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两层神经网络：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3555" y="2156460"/>
            <a:ext cx="366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简记为：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011" y="2745535"/>
            <a:ext cx="2290400" cy="687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3555" y="3429000"/>
            <a:ext cx="366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均方差损失函数：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478" y="4022234"/>
            <a:ext cx="3788535" cy="905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725795" y="924560"/>
                <a:ext cx="3666490" cy="50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charset="0"/>
                    <a:ea typeface="微软雅黑"/>
                    <a:cs typeface="Cambria Math" panose="02040503050406030204" charset="0"/>
                  </a:rPr>
                  <a:t>求梯度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：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5" y="924560"/>
                <a:ext cx="3666490" cy="50482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033" y="5476081"/>
            <a:ext cx="3977546" cy="905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3437" y="1384959"/>
            <a:ext cx="5731638" cy="437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03555" y="4927600"/>
                <a:ext cx="3666490" cy="50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charset="0"/>
                    <a:ea typeface="微软雅黑"/>
                    <a:cs typeface="Cambria Math" panose="02040503050406030204" charset="0"/>
                  </a:rPr>
                  <a:t>求梯度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：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5" y="4927600"/>
                <a:ext cx="3666490" cy="50482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7705" y="5617845"/>
            <a:ext cx="7440295" cy="622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向后传播：矩阵形式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041" y="1129109"/>
            <a:ext cx="11440868" cy="44133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DNN bigger and bigger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F00-9951-AEC1-8188-4CC5B1E5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0" y="960783"/>
            <a:ext cx="7313785" cy="4592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7FC7E8-2215-B418-4313-ABC272FD6B41}"/>
              </a:ext>
            </a:extLst>
          </p:cNvPr>
          <p:cNvSpPr txBox="1"/>
          <p:nvPr/>
        </p:nvSpPr>
        <p:spPr>
          <a:xfrm>
            <a:off x="5595488" y="5553160"/>
            <a:ext cx="635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Guillaume Hocquet. Class Incremental Continual Learning in Deep Neural Networks. Université Paris-Saclay, 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7E8EB-F930-BD5C-7C5E-D59EA380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" y="1010431"/>
            <a:ext cx="3662669" cy="4576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2ED929-EA6A-FDCC-7E17-FE6B90991C4F}"/>
              </a:ext>
            </a:extLst>
          </p:cNvPr>
          <p:cNvSpPr txBox="1"/>
          <p:nvPr/>
        </p:nvSpPr>
        <p:spPr>
          <a:xfrm>
            <a:off x="975808" y="5737826"/>
            <a:ext cx="303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Suzana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Herculano-Houzel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28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一般神经网络：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175" y="860425"/>
            <a:ext cx="11169650" cy="4984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zh-CN" altLang="en-US" sz="3200" spc="60" dirty="0">
                <a:ln w="3175">
                  <a:noFill/>
                  <a:prstDash val="dash"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实验目的</a:t>
            </a:r>
            <a:endParaRPr kumimoji="0" lang="zh-CN" altLang="en-US" sz="3200" b="0" i="0" u="none" strike="noStrike" kern="1200" cap="none" spc="60" normalizeH="0" baseline="0" noProof="0" dirty="0">
              <a:ln w="3175">
                <a:noFill/>
                <a:prstDash val="dash"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A0AD91-9BD9-4940-9F10-FFEAAC8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45A3FF-B51A-4CA7-B626-636F878C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重现频率原则的一维实验</a:t>
            </a:r>
            <a:endParaRPr lang="en-US" altLang="zh-CN" dirty="0"/>
          </a:p>
          <a:p>
            <a:r>
              <a:rPr lang="zh-CN" altLang="en-US" dirty="0"/>
              <a:t>探索哪些因素可以影响频率原则</a:t>
            </a:r>
            <a:endParaRPr lang="en-US" altLang="zh-CN" dirty="0"/>
          </a:p>
          <a:p>
            <a:pPr lvl="1"/>
            <a:r>
              <a:rPr lang="zh-CN" altLang="en-US" dirty="0"/>
              <a:t>频率大小</a:t>
            </a:r>
            <a:endParaRPr lang="en-US" altLang="zh-CN" dirty="0"/>
          </a:p>
          <a:p>
            <a:pPr lvl="1"/>
            <a:r>
              <a:rPr lang="zh-CN" altLang="en-US" dirty="0"/>
              <a:t>高频的幅度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https://github.com/xuzhiqin1990/dnn_simple_experiments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https://github.com/xuzhiqin1990/understanding_dl</a:t>
            </a:r>
            <a:endParaRPr lang="en-US" altLang="zh-CN" dirty="0"/>
          </a:p>
          <a:p>
            <a:pPr lvl="1"/>
            <a:r>
              <a:rPr lang="en-US" altLang="zh-CN" sz="1500" b="0" dirty="0"/>
              <a:t>[1] </a:t>
            </a:r>
            <a:r>
              <a:rPr lang="en-US" altLang="zh-CN" sz="1500" b="0" dirty="0" err="1"/>
              <a:t>Zhi</a:t>
            </a:r>
            <a:r>
              <a:rPr lang="en-US" altLang="zh-CN" sz="1500" b="0" dirty="0"/>
              <a:t>-Qin John Xu* , Yaoyu Zhang, and </a:t>
            </a:r>
            <a:r>
              <a:rPr lang="en-US" altLang="zh-CN" sz="1500" b="0" dirty="0" err="1"/>
              <a:t>Yanyang</a:t>
            </a:r>
            <a:r>
              <a:rPr lang="en-US" altLang="zh-CN" sz="1500" b="0" dirty="0"/>
              <a:t> Xiao, Training behavior of deep neural network in frequency domain, </a:t>
            </a:r>
            <a:r>
              <a:rPr lang="en-US" altLang="zh-CN" sz="1500" b="0" dirty="0" err="1"/>
              <a:t>arXiv</a:t>
            </a:r>
            <a:r>
              <a:rPr lang="en-US" altLang="zh-CN" sz="1500" b="0" dirty="0"/>
              <a:t> preprint: 1807.01251, (2018), 26th International Conference on Neural Information Processing (ICONIP 2019).</a:t>
            </a:r>
          </a:p>
          <a:p>
            <a:pPr lvl="1"/>
            <a:r>
              <a:rPr lang="en-US" altLang="zh-CN" sz="1500" b="0" dirty="0"/>
              <a:t>[2] </a:t>
            </a:r>
            <a:r>
              <a:rPr lang="en-US" altLang="zh-CN" sz="1500" b="0" dirty="0" err="1"/>
              <a:t>Zhi</a:t>
            </a:r>
            <a:r>
              <a:rPr lang="en-US" altLang="zh-CN" sz="1500" b="0" dirty="0"/>
              <a:t>-Qin John Xu* , Yaoyu Zhang, Tao Luo, </a:t>
            </a:r>
            <a:r>
              <a:rPr lang="en-US" altLang="zh-CN" sz="1500" b="0" dirty="0" err="1"/>
              <a:t>Yanyang</a:t>
            </a:r>
            <a:r>
              <a:rPr lang="en-US" altLang="zh-CN" sz="1500" b="0" dirty="0"/>
              <a:t> Xiao, Zheng Ma, Frequency Principle: Fourier Analysis Sheds Light on Deep Neural Networks, </a:t>
            </a:r>
            <a:r>
              <a:rPr lang="en-US" altLang="zh-CN" sz="1500" b="0" dirty="0" err="1"/>
              <a:t>arXiv</a:t>
            </a:r>
            <a:r>
              <a:rPr lang="en-US" altLang="zh-CN" sz="1500" b="0" dirty="0"/>
              <a:t> preprint: 1901.06523, Communications in Computational Physics (</a:t>
            </a:r>
            <a:r>
              <a:rPr lang="en-US" altLang="zh-CN" sz="1500" b="0" dirty="0" err="1"/>
              <a:t>CiCP</a:t>
            </a:r>
            <a:r>
              <a:rPr lang="en-US" altLang="zh-CN" sz="1500" b="0" dirty="0"/>
              <a:t>). </a:t>
            </a:r>
          </a:p>
          <a:p>
            <a:pPr lvl="1"/>
            <a:r>
              <a:rPr lang="en-US" altLang="zh-CN" sz="1500" b="0" dirty="0"/>
              <a:t>[3] </a:t>
            </a:r>
            <a:r>
              <a:rPr lang="en-US" altLang="zh-CN" sz="1500" b="0" dirty="0" err="1"/>
              <a:t>Zhi</a:t>
            </a:r>
            <a:r>
              <a:rPr lang="en-US" altLang="zh-CN" sz="1500" b="0" dirty="0"/>
              <a:t>-Qin John Xu*, Yaoyu Zhang, Tao Luo, Overview frequency principle/spectral bias in deep learning. </a:t>
            </a:r>
            <a:r>
              <a:rPr lang="en-US" altLang="zh-CN" sz="1500" b="0" dirty="0" err="1"/>
              <a:t>arxiv</a:t>
            </a:r>
            <a:r>
              <a:rPr lang="en-US" altLang="zh-CN" sz="1500" b="0" dirty="0"/>
              <a:t> 2201.07395 (2022) .</a:t>
            </a:r>
          </a:p>
          <a:p>
            <a:pPr lvl="1"/>
            <a:endParaRPr lang="en-US" altLang="zh-CN" b="0" dirty="0"/>
          </a:p>
          <a:p>
            <a:pPr lvl="1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B243F1-464E-4153-9C82-75644052753E}"/>
              </a:ext>
            </a:extLst>
          </p:cNvPr>
          <p:cNvSpPr/>
          <p:nvPr/>
        </p:nvSpPr>
        <p:spPr>
          <a:xfrm>
            <a:off x="7310183" y="981154"/>
            <a:ext cx="447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Zhongwang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Zhang : </a:t>
            </a:r>
            <a:r>
              <a:rPr lang="en-US" altLang="zh-CN" b="0" i="0" u="none" strike="noStrike" dirty="0">
                <a:effectLst/>
                <a:latin typeface="-apple-system"/>
                <a:hlinkClick r:id="rId6"/>
              </a:rPr>
              <a:t>0123zzw666@sjtu.edu.cn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72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7333" y="2808288"/>
            <a:ext cx="5624513" cy="6207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Is NN really so complex?</a:t>
            </a:r>
          </a:p>
        </p:txBody>
      </p:sp>
    </p:spTree>
    <p:extLst>
      <p:ext uri="{BB962C8B-B14F-4D97-AF65-F5344CB8AC3E}">
        <p14:creationId xmlns:p14="http://schemas.microsoft.com/office/powerpoint/2010/main" val="103694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7104AD-B24F-4720-9144-5B7234B9AC2A}"/>
              </a:ext>
            </a:extLst>
          </p:cNvPr>
          <p:cNvSpPr txBox="1"/>
          <p:nvPr/>
        </p:nvSpPr>
        <p:spPr>
          <a:xfrm>
            <a:off x="1919654" y="4756639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1989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C7957-0BAA-47E0-A62E-1C9B75DE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6" y="1170914"/>
            <a:ext cx="8622615" cy="37508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7704A3-78CD-CB78-E485-F23BBBBA97B5}"/>
              </a:ext>
            </a:extLst>
          </p:cNvPr>
          <p:cNvSpPr txBox="1">
            <a:spLocks/>
          </p:cNvSpPr>
          <p:nvPr/>
        </p:nvSpPr>
        <p:spPr>
          <a:xfrm>
            <a:off x="4168406" y="5221862"/>
            <a:ext cx="5624513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Yes,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NN is complex!</a:t>
            </a:r>
          </a:p>
        </p:txBody>
      </p:sp>
    </p:spTree>
    <p:extLst>
      <p:ext uri="{BB962C8B-B14F-4D97-AF65-F5344CB8AC3E}">
        <p14:creationId xmlns:p14="http://schemas.microsoft.com/office/powerpoint/2010/main" val="322563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6E02E-EA2B-445C-A40A-635F29BC5220}"/>
              </a:ext>
            </a:extLst>
          </p:cNvPr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Traditional wisdom: Too complex is trouble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156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4145A7-8517-E8EC-419D-96A3EC8A641A}"/>
              </a:ext>
            </a:extLst>
          </p:cNvPr>
          <p:cNvSpPr txBox="1">
            <a:spLocks/>
          </p:cNvSpPr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This trouble ignores deep learning?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045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7332" y="2808288"/>
            <a:ext cx="7865535" cy="6207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Is NN really so complex </a:t>
            </a:r>
            <a:r>
              <a:rPr lang="en-US" dirty="0"/>
              <a:t>in practice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361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C41A-B461-BAAE-951E-9B616900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AF60B-C529-7ACD-E330-30E84EAC9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26" y="1109094"/>
            <a:ext cx="8365748" cy="40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0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732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323"/>
  <p:tag name="KSO_WM_SLIDE_LAYOUT" val="a_f"/>
  <p:tag name="KSO_WM_SLIDE_LAYOUT_CNT" val="1_1"/>
  <p:tag name="KSO_WM_TEMPLATE_THUMBS_INDEX" val="1、4、7、12、13、14、15、16、17、18、20、24、25、28、33、36、40、43、44"/>
  <p:tag name="KSO_WM_SLIDE_SIZE" val="840*472"/>
  <p:tag name="KSO_WM_SLIDE_POSITION" val="58*4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52&quot;,&quot;maxSize&quot;:{&quot;size1&quot;:55.23219037939001},&quot;minSize&quot;:{&quot;size1&quot;:36.03219037939001},&quot;normalSize&quot;:{&quot;size1&quot;:36.0323755645752},&quot;subLayout&quot;:[{&quot;id&quot;:&quot;2021-04-01T16:19:52&quot;,&quot;margin&quot;:{&quot;bottom&quot;:0.8479999303817749,&quot;left&quot;:5.502999782562256,&quot;right&quot;:5.502999782562256,&quot;top&quot;:3.38700008392334},&quot;type&quot;:0},{&quot;id&quot;:&quot;2021-04-01T16:19:52&quot;,&quot;margin&quot;:{&quot;bottom&quot;:3.38700008392334,&quot;left&quot;:5.502999782562256,&quot;right&quot;:5.502999782562256,&quot;top&quot;:0.0260000061243772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d06e271fa9d42129da2b20"/>
  <p:tag name="KSO_WM_CHIP_FILLPROP" val="[[{&quot;text_align&quot;:&quot;lb&quot;,&quot;text_direction&quot;:&quot;horizontal&quot;,&quot;support_big_font&quot;:false,&quot;picture_toward&quot;:0,&quot;picture_dockside&quot;:[],&quot;fill_id&quot;:&quot;d689204f4de345a4982605551024dd38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85fe55258c1643f296a379467dde860b&quot;,&quot;fill_align&quot;:&quot;lt&quot;,&quot;chip_types&quot;:[&quot;text&quot;,&quot;header&quot;]}],[{&quot;text_align&quot;:&quot;cb&quot;,&quot;text_direction&quot;:&quot;horizontal&quot;,&quot;support_big_font&quot;:false,&quot;picture_toward&quot;:0,&quot;picture_dockside&quot;:[],&quot;fill_id&quot;:&quot;d689204f4de345a4982605551024dd38&quot;,&quot;fill_align&quot;:&quot;cb&quot;,&quot;chip_types&quot;:[&quot;text&quot;,&quot;header&quot;]},{&quot;text_align&quot;:&quot;ct&quot;,&quot;text_direction&quot;:&quot;horizontal&quot;,&quot;support_big_font&quot;:true,&quot;picture_toward&quot;:0,&quot;picture_dockside&quot;:[],&quot;fill_id&quot;:&quot;85fe55258c1643f296a379467dde860b&quot;,&quot;fill_align&quot;:&quot;ct&quot;,&quot;chip_types&quot;:[&quot;text&quot;,&quot;header&quot;]}]]"/>
  <p:tag name="KSO_WM_CHIP_DECFILLPROP" val="[]"/>
  <p:tag name="KSO_WM_CHIP_GROUPID" val="5fd06e271fa9d42129da2b1f"/>
  <p:tag name="KSO_WM_SLIDE_BK_DARK_LIGHT" val="2"/>
  <p:tag name="KSO_WM_SLIDE_BACKGROUND_TYPE" val="general"/>
  <p:tag name="KSO_WM_SLIDE_SUPPORT_FEATURE_TYPE" val="0"/>
  <p:tag name="KSO_WM_TEMPLATE_ASSEMBLE_XID" val="6065707b4054ed1e2fb81627"/>
  <p:tag name="KSO_WM_TEMPLATE_ASSEMBLE_GROUPID" val="6065707b4054ed1e2fb816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732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323"/>
  <p:tag name="KSO_WM_SLIDE_LAYOUT" val="a_f"/>
  <p:tag name="KSO_WM_SLIDE_LAYOUT_CNT" val="1_1"/>
  <p:tag name="KSO_WM_TEMPLATE_THUMBS_INDEX" val="1、4、7、12、13、14、15、16、17、18、20、24、25、28、33、36、40、43、44"/>
  <p:tag name="KSO_WM_SLIDE_SIZE" val="840*472"/>
  <p:tag name="KSO_WM_SLIDE_POSITION" val="58*4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52&quot;,&quot;maxSize&quot;:{&quot;size1&quot;:55.23219037939001},&quot;minSize&quot;:{&quot;size1&quot;:36.03219037939001},&quot;normalSize&quot;:{&quot;size1&quot;:36.0323755645752},&quot;subLayout&quot;:[{&quot;id&quot;:&quot;2021-04-01T16:19:52&quot;,&quot;margin&quot;:{&quot;bottom&quot;:0.8479999303817749,&quot;left&quot;:5.502999782562256,&quot;right&quot;:5.502999782562256,&quot;top&quot;:3.38700008392334},&quot;type&quot;:0},{&quot;id&quot;:&quot;2021-04-01T16:19:52&quot;,&quot;margin&quot;:{&quot;bottom&quot;:3.38700008392334,&quot;left&quot;:5.502999782562256,&quot;right&quot;:5.502999782562256,&quot;top&quot;:0.0260000061243772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d06e271fa9d42129da2b20"/>
  <p:tag name="KSO_WM_CHIP_FILLPROP" val="[[{&quot;text_align&quot;:&quot;lb&quot;,&quot;text_direction&quot;:&quot;horizontal&quot;,&quot;support_big_font&quot;:false,&quot;picture_toward&quot;:0,&quot;picture_dockside&quot;:[],&quot;fill_id&quot;:&quot;d689204f4de345a4982605551024dd38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85fe55258c1643f296a379467dde860b&quot;,&quot;fill_align&quot;:&quot;lt&quot;,&quot;chip_types&quot;:[&quot;text&quot;,&quot;header&quot;]}],[{&quot;text_align&quot;:&quot;cb&quot;,&quot;text_direction&quot;:&quot;horizontal&quot;,&quot;support_big_font&quot;:false,&quot;picture_toward&quot;:0,&quot;picture_dockside&quot;:[],&quot;fill_id&quot;:&quot;d689204f4de345a4982605551024dd38&quot;,&quot;fill_align&quot;:&quot;cb&quot;,&quot;chip_types&quot;:[&quot;text&quot;,&quot;header&quot;]},{&quot;text_align&quot;:&quot;ct&quot;,&quot;text_direction&quot;:&quot;horizontal&quot;,&quot;support_big_font&quot;:true,&quot;picture_toward&quot;:0,&quot;picture_dockside&quot;:[],&quot;fill_id&quot;:&quot;85fe55258c1643f296a379467dde860b&quot;,&quot;fill_align&quot;:&quot;ct&quot;,&quot;chip_types&quot;:[&quot;text&quot;,&quot;header&quot;]}]]"/>
  <p:tag name="KSO_WM_CHIP_DECFILLPROP" val="[]"/>
  <p:tag name="KSO_WM_CHIP_GROUPID" val="5fd06e271fa9d42129da2b1f"/>
  <p:tag name="KSO_WM_SLIDE_BK_DARK_LIGHT" val="2"/>
  <p:tag name="KSO_WM_SLIDE_BACKGROUND_TYPE" val="general"/>
  <p:tag name="KSO_WM_SLIDE_SUPPORT_FEATURE_TYPE" val="0"/>
  <p:tag name="KSO_WM_TEMPLATE_ASSEMBLE_XID" val="6065707b4054ed1e2fb81627"/>
  <p:tag name="KSO_WM_TEMPLATE_ASSEMBLE_GROUPID" val="6065707b4054ed1e2fb816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521</Words>
  <Application>Microsoft Office PowerPoint</Application>
  <PresentationFormat>宽屏</PresentationFormat>
  <Paragraphs>76</Paragraphs>
  <Slides>21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微软雅黑</vt:lpstr>
      <vt:lpstr>等线</vt:lpstr>
      <vt:lpstr>黑体</vt:lpstr>
      <vt:lpstr>Arial</vt:lpstr>
      <vt:lpstr>Book Antiqua</vt:lpstr>
      <vt:lpstr>Cambria Math</vt:lpstr>
      <vt:lpstr>Helvetica</vt:lpstr>
      <vt:lpstr>Times New Roman</vt:lpstr>
      <vt:lpstr>1_自定义设计方案</vt:lpstr>
      <vt:lpstr>1_Office 主题​​</vt:lpstr>
      <vt:lpstr>PowerPoint 演示文稿</vt:lpstr>
      <vt:lpstr>DNN bigger and bigger</vt:lpstr>
      <vt:lpstr>Is NN really so complex?</vt:lpstr>
      <vt:lpstr>PowerPoint 演示文稿</vt:lpstr>
      <vt:lpstr>Start from traditional generalization gap</vt:lpstr>
      <vt:lpstr>A generalization puzzle arises in deep learning</vt:lpstr>
      <vt:lpstr>Is NN really so complex in practice?</vt:lpstr>
      <vt:lpstr>Long-standing problems</vt:lpstr>
      <vt:lpstr>初始化</vt:lpstr>
      <vt:lpstr>Training process of 1d example in spatial domain</vt:lpstr>
      <vt:lpstr>Training process of 1d example in Fourier domain</vt:lpstr>
      <vt:lpstr>Important problems in this field </vt:lpstr>
      <vt:lpstr>2d data</vt:lpstr>
      <vt:lpstr>2d data</vt:lpstr>
      <vt:lpstr>两层神经网络</vt:lpstr>
      <vt:lpstr>PowerPoint 演示文稿</vt:lpstr>
      <vt:lpstr>向后传播</vt:lpstr>
      <vt:lpstr>PowerPoint 演示文稿</vt:lpstr>
      <vt:lpstr>PowerPoint 演示文稿</vt:lpstr>
      <vt:lpstr>PowerPoint 演示文稿</vt:lpstr>
      <vt:lpstr>实验目的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zhiqin xu</dc:creator>
  <cp:lastModifiedBy>zhiqin xu</cp:lastModifiedBy>
  <cp:revision>5</cp:revision>
  <dcterms:created xsi:type="dcterms:W3CDTF">2023-10-04T02:53:21Z</dcterms:created>
  <dcterms:modified xsi:type="dcterms:W3CDTF">2023-11-09T08:41:17Z</dcterms:modified>
</cp:coreProperties>
</file>